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715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1214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8236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0790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1698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2868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017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7472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0880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310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5966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6E7C-F38D-4C3B-ACB0-23838DD15456}" type="datetimeFigureOut">
              <a:rPr lang="en-NZ" smtClean="0"/>
              <a:t>20/08/2014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6AB5E-35D5-4615-973F-62C3A009E5A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8835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Qjre9fAS7bAM9FPauqPDbcdXGZgTXcgu5Xom4T0uBULimqxl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" y="1146"/>
            <a:ext cx="92092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Qatar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Authored by: Ben Connolly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Illustrated By: Google Images</a:t>
            </a:r>
            <a:endParaRPr lang="en-NZ" dirty="0">
              <a:solidFill>
                <a:srgbClr val="00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Qjre9fAS7bAM9FPauqPDbcdXGZgTXcgu5Xom4T0uBULimqxl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092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What is Qatar?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Qatar is a country just outside Saudi Arabia and is near Iraq. its the only country in the world that starts with</a:t>
            </a:r>
            <a:r>
              <a:rPr lang="en-US" dirty="0">
                <a:solidFill>
                  <a:srgbClr val="00FF99"/>
                </a:solidFill>
              </a:rPr>
              <a:t> </a:t>
            </a:r>
            <a:r>
              <a:rPr lang="en-US" dirty="0" smtClean="0">
                <a:solidFill>
                  <a:srgbClr val="00FF99"/>
                </a:solidFill>
              </a:rPr>
              <a:t>a q.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What makes Qatar famous?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Qatar is Famous for lots of things like that fact that its either the richest or second richest country in the world.</a:t>
            </a:r>
          </a:p>
        </p:txBody>
      </p:sp>
    </p:spTree>
    <p:extLst>
      <p:ext uri="{BB962C8B-B14F-4D97-AF65-F5344CB8AC3E}">
        <p14:creationId xmlns:p14="http://schemas.microsoft.com/office/powerpoint/2010/main" val="24189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What is the population in Qatar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The population of Qatar for 2014 is 1.8 million people.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How does the country earn its money?</a:t>
            </a:r>
          </a:p>
          <a:p>
            <a:r>
              <a:rPr lang="en-US" dirty="0" smtClean="0">
                <a:solidFill>
                  <a:srgbClr val="00FF99"/>
                </a:solidFill>
              </a:rPr>
              <a:t>Qatar has a huge petroleum industry better known as oil in that stage.</a:t>
            </a:r>
            <a:endParaRPr lang="en-NZ" dirty="0">
              <a:solidFill>
                <a:srgbClr val="00FF99"/>
              </a:solidFill>
            </a:endParaRPr>
          </a:p>
        </p:txBody>
      </p:sp>
      <p:pic>
        <p:nvPicPr>
          <p:cNvPr id="3074" name="Picture 2" descr="https://encrypted-tbn1.gstatic.com/images?q=tbn:ANd9GcQjre9fAS7bAM9FPauqPDbcdXGZgTXcgu5Xom4T0uBULimqxl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4"/>
            <a:ext cx="9144000" cy="684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07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What religion do they believe in</a:t>
            </a:r>
            <a:endParaRPr lang="en-NZ" dirty="0">
              <a:solidFill>
                <a:srgbClr val="00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99"/>
                </a:solidFill>
              </a:rPr>
              <a:t>Qatar believe in the religion of Islam.</a:t>
            </a:r>
            <a:endParaRPr lang="en-NZ" dirty="0">
              <a:solidFill>
                <a:srgbClr val="00FF99"/>
              </a:solidFill>
            </a:endParaRPr>
          </a:p>
        </p:txBody>
      </p:sp>
      <p:pic>
        <p:nvPicPr>
          <p:cNvPr id="4098" name="Picture 2" descr="https://encrypted-tbn1.gstatic.com/images?q=tbn:ANd9GcQjre9fAS7bAM9FPauqPDbcdXGZgTXcgu5Xom4T0uBULimqxl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092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47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FF99"/>
                </a:solidFill>
              </a:rPr>
              <a:t>Thanks for watching.</a:t>
            </a:r>
            <a:endParaRPr lang="en-NZ" dirty="0">
              <a:solidFill>
                <a:srgbClr val="00FF99"/>
              </a:solidFill>
            </a:endParaRPr>
          </a:p>
        </p:txBody>
      </p:sp>
      <p:pic>
        <p:nvPicPr>
          <p:cNvPr id="5122" name="Picture 2" descr="https://encrypted-tbn1.gstatic.com/images?q=tbn:ANd9GcQjre9fAS7bAM9FPauqPDbcdXGZgTXcgu5Xom4T0uBULimqxl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64" y="1186"/>
            <a:ext cx="9207154" cy="685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2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126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Qatar</vt:lpstr>
      <vt:lpstr>What is Qatar?</vt:lpstr>
      <vt:lpstr>What is the population in Qatar</vt:lpstr>
      <vt:lpstr>What religion do they believe in</vt:lpstr>
      <vt:lpstr>Thanks for watching.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Quaesitosaurus kwee-siet-o-sore-us</dc:title>
  <dc:creator>Ben Connolly</dc:creator>
  <cp:lastModifiedBy>Ben Connolly</cp:lastModifiedBy>
  <cp:revision>10</cp:revision>
  <dcterms:created xsi:type="dcterms:W3CDTF">2014-08-18T04:26:40Z</dcterms:created>
  <dcterms:modified xsi:type="dcterms:W3CDTF">2014-08-21T04:42:31Z</dcterms:modified>
</cp:coreProperties>
</file>